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61" r:id="rId3"/>
    <p:sldId id="389" r:id="rId4"/>
    <p:sldId id="384" r:id="rId5"/>
    <p:sldId id="390" r:id="rId6"/>
    <p:sldId id="385" r:id="rId7"/>
    <p:sldId id="391" r:id="rId8"/>
    <p:sldId id="274" r:id="rId9"/>
    <p:sldId id="298" r:id="rId10"/>
    <p:sldId id="29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59" autoAdjust="0"/>
  </p:normalViewPr>
  <p:slideViewPr>
    <p:cSldViewPr>
      <p:cViewPr varScale="1">
        <p:scale>
          <a:sx n="86" d="100"/>
          <a:sy n="86" d="100"/>
        </p:scale>
        <p:origin x="108" y="6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ttman, Barry" userId="bff186cd-6ce8-41ba-8e8c-e85cdef216de" providerId="ADAL" clId="{695164D2-2D05-4AA0-8758-17516F472E73}"/>
    <pc:docChg chg="undo custSel addSld delSld modSld sldOrd">
      <pc:chgData name="Wittman, Barry" userId="bff186cd-6ce8-41ba-8e8c-e85cdef216de" providerId="ADAL" clId="{695164D2-2D05-4AA0-8758-17516F472E73}" dt="2026-08-24T16:03:20.331" v="2723" actId="14100"/>
      <pc:docMkLst>
        <pc:docMk/>
      </pc:docMkLst>
      <pc:sldChg chg="modSp">
        <pc:chgData name="Wittman, Barry" userId="bff186cd-6ce8-41ba-8e8c-e85cdef216de" providerId="ADAL" clId="{695164D2-2D05-4AA0-8758-17516F472E73}" dt="2026-08-24T12:53:54.264" v="11"/>
        <pc:sldMkLst>
          <pc:docMk/>
          <pc:sldMk cId="0" sldId="256"/>
        </pc:sldMkLst>
        <pc:spChg chg="mod">
          <ac:chgData name="Wittman, Barry" userId="bff186cd-6ce8-41ba-8e8c-e85cdef216de" providerId="ADAL" clId="{695164D2-2D05-4AA0-8758-17516F472E73}" dt="2026-08-24T12:52:56.451" v="8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Wittman, Barry" userId="bff186cd-6ce8-41ba-8e8c-e85cdef216de" providerId="ADAL" clId="{695164D2-2D05-4AA0-8758-17516F472E73}" dt="2026-08-24T12:53:54.264" v="11"/>
          <ac:spMkLst>
            <pc:docMk/>
            <pc:sldMk cId="0" sldId="256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695164D2-2D05-4AA0-8758-17516F472E73}" dt="2026-08-24T12:57:52.915" v="42" actId="20577"/>
        <pc:sldMkLst>
          <pc:docMk/>
          <pc:sldMk cId="0" sldId="267"/>
        </pc:sldMkLst>
        <pc:spChg chg="mod">
          <ac:chgData name="Wittman, Barry" userId="bff186cd-6ce8-41ba-8e8c-e85cdef216de" providerId="ADAL" clId="{695164D2-2D05-4AA0-8758-17516F472E73}" dt="2026-08-24T12:57:52.915" v="42" actId="20577"/>
          <ac:spMkLst>
            <pc:docMk/>
            <pc:sldMk cId="0" sldId="267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695164D2-2D05-4AA0-8758-17516F472E73}" dt="2026-08-24T14:14:44.591" v="1931" actId="207"/>
        <pc:sldMkLst>
          <pc:docMk/>
          <pc:sldMk cId="0" sldId="297"/>
        </pc:sldMkLst>
        <pc:spChg chg="mod">
          <ac:chgData name="Wittman, Barry" userId="bff186cd-6ce8-41ba-8e8c-e85cdef216de" providerId="ADAL" clId="{695164D2-2D05-4AA0-8758-17516F472E73}" dt="2026-08-24T14:14:44.591" v="1931" actId="207"/>
          <ac:spMkLst>
            <pc:docMk/>
            <pc:sldMk cId="0" sldId="297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695164D2-2D05-4AA0-8758-17516F472E73}" dt="2026-08-24T14:18:42.389" v="2494" actId="20577"/>
        <pc:sldMkLst>
          <pc:docMk/>
          <pc:sldMk cId="0" sldId="298"/>
        </pc:sldMkLst>
        <pc:spChg chg="mod">
          <ac:chgData name="Wittman, Barry" userId="bff186cd-6ce8-41ba-8e8c-e85cdef216de" providerId="ADAL" clId="{695164D2-2D05-4AA0-8758-17516F472E73}" dt="2026-08-24T14:18:42.389" v="2494" actId="20577"/>
          <ac:spMkLst>
            <pc:docMk/>
            <pc:sldMk cId="0" sldId="298"/>
            <ac:spMk id="3" creationId="{00000000-0000-0000-0000-000000000000}"/>
          </ac:spMkLst>
        </pc:spChg>
      </pc:sldChg>
    </pc:docChg>
  </pc:docChgLst>
  <pc:docChgLst>
    <pc:chgData name="Wittman, Barry" userId="bff186cd-6ce8-41ba-8e8c-e85cdef216de" providerId="ADAL" clId="{F24FD47C-BFE7-4611-857C-17C28F3C8878}"/>
    <pc:docChg chg="custSel addSld delSld modSld">
      <pc:chgData name="Wittman, Barry" userId="bff186cd-6ce8-41ba-8e8c-e85cdef216de" providerId="ADAL" clId="{F24FD47C-BFE7-4611-857C-17C28F3C8878}" dt="2026-08-31T15:26:50.683" v="96" actId="6549"/>
      <pc:docMkLst>
        <pc:docMk/>
      </pc:docMkLst>
      <pc:sldChg chg="modSp">
        <pc:chgData name="Wittman, Barry" userId="bff186cd-6ce8-41ba-8e8c-e85cdef216de" providerId="ADAL" clId="{F24FD47C-BFE7-4611-857C-17C28F3C8878}" dt="2026-08-31T15:26:50.683" v="96" actId="6549"/>
        <pc:sldMkLst>
          <pc:docMk/>
          <pc:sldMk cId="0" sldId="297"/>
        </pc:sldMkLst>
        <pc:spChg chg="mod">
          <ac:chgData name="Wittman, Barry" userId="bff186cd-6ce8-41ba-8e8c-e85cdef216de" providerId="ADAL" clId="{F24FD47C-BFE7-4611-857C-17C28F3C8878}" dt="2026-08-31T15:26:50.683" v="96" actId="6549"/>
          <ac:spMkLst>
            <pc:docMk/>
            <pc:sldMk cId="0" sldId="297"/>
            <ac:spMk id="5" creationId="{00000000-0000-0000-0000-000000000000}"/>
          </ac:spMkLst>
        </pc:spChg>
      </pc:sldChg>
    </pc:docChg>
  </pc:docChgLst>
  <pc:docChgLst>
    <pc:chgData name="Wittman, Barry" userId="bff186cd-6ce8-41ba-8e8c-e85cdef216de" providerId="ADAL" clId="{E3AAD1A8-6862-4E56-A07E-DE336070C7FF}"/>
  </pc:docChgLst>
  <pc:docChgLst>
    <pc:chgData name="Wittman, Barry" userId="bff186cd-6ce8-41ba-8e8c-e85cdef216de" providerId="ADAL" clId="{E63D116E-8D02-480A-B26B-9C4A2D89041F}"/>
    <pc:docChg chg="undo addSld delSld modSld">
      <pc:chgData name="Wittman, Barry" userId="bff186cd-6ce8-41ba-8e8c-e85cdef216de" providerId="ADAL" clId="{E63D116E-8D02-480A-B26B-9C4A2D89041F}" dt="2026-09-28T03:50:54.525" v="1956" actId="20577"/>
      <pc:docMkLst>
        <pc:docMk/>
      </pc:docMkLst>
      <pc:sldChg chg="modSp">
        <pc:chgData name="Wittman, Barry" userId="bff186cd-6ce8-41ba-8e8c-e85cdef216de" providerId="ADAL" clId="{E63D116E-8D02-480A-B26B-9C4A2D89041F}" dt="2026-09-28T03:34:53.668" v="0" actId="20577"/>
        <pc:sldMkLst>
          <pc:docMk/>
          <pc:sldMk cId="0" sldId="256"/>
        </pc:sldMkLst>
        <pc:spChg chg="mod">
          <ac:chgData name="Wittman, Barry" userId="bff186cd-6ce8-41ba-8e8c-e85cdef216de" providerId="ADAL" clId="{E63D116E-8D02-480A-B26B-9C4A2D89041F}" dt="2026-09-28T03:34:53.668" v="0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">
        <pc:chgData name="Wittman, Barry" userId="bff186cd-6ce8-41ba-8e8c-e85cdef216de" providerId="ADAL" clId="{E63D116E-8D02-480A-B26B-9C4A2D89041F}" dt="2026-09-28T03:35:03.001" v="15" actId="20577"/>
        <pc:sldMkLst>
          <pc:docMk/>
          <pc:sldMk cId="0" sldId="261"/>
        </pc:sldMkLst>
        <pc:spChg chg="mod">
          <ac:chgData name="Wittman, Barry" userId="bff186cd-6ce8-41ba-8e8c-e85cdef216de" providerId="ADAL" clId="{E63D116E-8D02-480A-B26B-9C4A2D89041F}" dt="2026-09-28T03:35:03.001" v="15" actId="20577"/>
          <ac:spMkLst>
            <pc:docMk/>
            <pc:sldMk cId="0" sldId="261"/>
            <ac:spMk id="2" creationId="{00000000-0000-0000-0000-000000000000}"/>
          </ac:spMkLst>
        </pc:spChg>
      </pc:sldChg>
      <pc:sldChg chg="modSp modAnim">
        <pc:chgData name="Wittman, Barry" userId="bff186cd-6ce8-41ba-8e8c-e85cdef216de" providerId="ADAL" clId="{E63D116E-8D02-480A-B26B-9C4A2D89041F}" dt="2026-09-28T03:49:39.761" v="1883" actId="20577"/>
        <pc:sldMkLst>
          <pc:docMk/>
          <pc:sldMk cId="0" sldId="267"/>
        </pc:sldMkLst>
        <pc:spChg chg="mod">
          <ac:chgData name="Wittman, Barry" userId="bff186cd-6ce8-41ba-8e8c-e85cdef216de" providerId="ADAL" clId="{E63D116E-8D02-480A-B26B-9C4A2D89041F}" dt="2026-09-28T03:35:33.100" v="30" actId="20577"/>
          <ac:spMkLst>
            <pc:docMk/>
            <pc:sldMk cId="0" sldId="267"/>
            <ac:spMk id="4" creationId="{00000000-0000-0000-0000-000000000000}"/>
          </ac:spMkLst>
        </pc:spChg>
        <pc:spChg chg="mod">
          <ac:chgData name="Wittman, Barry" userId="bff186cd-6ce8-41ba-8e8c-e85cdef216de" providerId="ADAL" clId="{E63D116E-8D02-480A-B26B-9C4A2D89041F}" dt="2026-09-28T03:49:39.761" v="1883" actId="20577"/>
          <ac:spMkLst>
            <pc:docMk/>
            <pc:sldMk cId="0" sldId="267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E63D116E-8D02-480A-B26B-9C4A2D89041F}" dt="2026-09-28T03:44:08.396" v="1329" actId="20577"/>
        <pc:sldMkLst>
          <pc:docMk/>
          <pc:sldMk cId="0" sldId="297"/>
        </pc:sldMkLst>
        <pc:spChg chg="mod">
          <ac:chgData name="Wittman, Barry" userId="bff186cd-6ce8-41ba-8e8c-e85cdef216de" providerId="ADAL" clId="{E63D116E-8D02-480A-B26B-9C4A2D89041F}" dt="2026-09-28T03:44:08.396" v="1329" actId="20577"/>
          <ac:spMkLst>
            <pc:docMk/>
            <pc:sldMk cId="0" sldId="297"/>
            <ac:spMk id="5" creationId="{00000000-0000-0000-0000-000000000000}"/>
          </ac:spMkLst>
        </pc:spChg>
      </pc:sldChg>
      <pc:sldChg chg="modSp">
        <pc:chgData name="Wittman, Barry" userId="bff186cd-6ce8-41ba-8e8c-e85cdef216de" providerId="ADAL" clId="{E63D116E-8D02-480A-B26B-9C4A2D89041F}" dt="2026-09-28T03:43:47.470" v="1276" actId="20577"/>
        <pc:sldMkLst>
          <pc:docMk/>
          <pc:sldMk cId="0" sldId="298"/>
        </pc:sldMkLst>
        <pc:spChg chg="mod">
          <ac:chgData name="Wittman, Barry" userId="bff186cd-6ce8-41ba-8e8c-e85cdef216de" providerId="ADAL" clId="{E63D116E-8D02-480A-B26B-9C4A2D89041F}" dt="2026-09-28T03:43:47.470" v="1276" actId="20577"/>
          <ac:spMkLst>
            <pc:docMk/>
            <pc:sldMk cId="0" sldId="298"/>
            <ac:spMk id="3" creationId="{00000000-0000-0000-0000-000000000000}"/>
          </ac:spMkLst>
        </pc:spChg>
      </pc:sldChg>
      <pc:sldChg chg="del">
        <pc:chgData name="Wittman, Barry" userId="bff186cd-6ce8-41ba-8e8c-e85cdef216de" providerId="ADAL" clId="{E63D116E-8D02-480A-B26B-9C4A2D89041F}" dt="2026-09-28T03:36:28.289" v="208" actId="2696"/>
        <pc:sldMkLst>
          <pc:docMk/>
          <pc:sldMk cId="3672220991" sldId="345"/>
        </pc:sldMkLst>
      </pc:sldChg>
      <pc:sldChg chg="modSp">
        <pc:chgData name="Wittman, Barry" userId="bff186cd-6ce8-41ba-8e8c-e85cdef216de" providerId="ADAL" clId="{E63D116E-8D02-480A-B26B-9C4A2D89041F}" dt="2026-09-28T03:40:00.576" v="873" actId="20577"/>
        <pc:sldMkLst>
          <pc:docMk/>
          <pc:sldMk cId="2770924539" sldId="346"/>
        </pc:sldMkLst>
        <pc:spChg chg="mod">
          <ac:chgData name="Wittman, Barry" userId="bff186cd-6ce8-41ba-8e8c-e85cdef216de" providerId="ADAL" clId="{E63D116E-8D02-480A-B26B-9C4A2D89041F}" dt="2026-09-28T03:40:00.576" v="873" actId="20577"/>
          <ac:spMkLst>
            <pc:docMk/>
            <pc:sldMk cId="2770924539" sldId="346"/>
            <ac:spMk id="4" creationId="{D0FB5341-1C9F-45C4-B153-0E4621DAA20E}"/>
          </ac:spMkLst>
        </pc:spChg>
      </pc:sldChg>
      <pc:sldChg chg="modSp del modAnim">
        <pc:chgData name="Wittman, Barry" userId="bff186cd-6ce8-41ba-8e8c-e85cdef216de" providerId="ADAL" clId="{E63D116E-8D02-480A-B26B-9C4A2D89041F}" dt="2026-09-28T03:41:10.331" v="1061"/>
        <pc:sldMkLst>
          <pc:docMk/>
          <pc:sldMk cId="4224049460" sldId="347"/>
        </pc:sldMkLst>
        <pc:spChg chg="mod">
          <ac:chgData name="Wittman, Barry" userId="bff186cd-6ce8-41ba-8e8c-e85cdef216de" providerId="ADAL" clId="{E63D116E-8D02-480A-B26B-9C4A2D89041F}" dt="2026-09-28T03:41:07.191" v="1059" actId="27636"/>
          <ac:spMkLst>
            <pc:docMk/>
            <pc:sldMk cId="4224049460" sldId="347"/>
            <ac:spMk id="2" creationId="{F6169C1E-2F9D-4557-9E2D-A778A5E075FF}"/>
          </ac:spMkLst>
        </pc:spChg>
      </pc:sldChg>
      <pc:sldChg chg="modSp modAnim">
        <pc:chgData name="Wittman, Barry" userId="bff186cd-6ce8-41ba-8e8c-e85cdef216de" providerId="ADAL" clId="{E63D116E-8D02-480A-B26B-9C4A2D89041F}" dt="2026-09-28T03:47:10.817" v="1703" actId="20577"/>
        <pc:sldMkLst>
          <pc:docMk/>
          <pc:sldMk cId="3258366967" sldId="348"/>
        </pc:sldMkLst>
        <pc:spChg chg="mod">
          <ac:chgData name="Wittman, Barry" userId="bff186cd-6ce8-41ba-8e8c-e85cdef216de" providerId="ADAL" clId="{E63D116E-8D02-480A-B26B-9C4A2D89041F}" dt="2026-09-28T03:42:01.670" v="1117" actId="20577"/>
          <ac:spMkLst>
            <pc:docMk/>
            <pc:sldMk cId="3258366967" sldId="348"/>
            <ac:spMk id="2" creationId="{9FF08ED2-BF24-4615-8C74-C08EC91C58BC}"/>
          </ac:spMkLst>
        </pc:spChg>
        <pc:spChg chg="mod">
          <ac:chgData name="Wittman, Barry" userId="bff186cd-6ce8-41ba-8e8c-e85cdef216de" providerId="ADAL" clId="{E63D116E-8D02-480A-B26B-9C4A2D89041F}" dt="2026-09-28T03:47:10.817" v="1703" actId="20577"/>
          <ac:spMkLst>
            <pc:docMk/>
            <pc:sldMk cId="3258366967" sldId="348"/>
            <ac:spMk id="3" creationId="{F0CCAF87-09E3-4152-838B-9291DC1BD361}"/>
          </ac:spMkLst>
        </pc:spChg>
      </pc:sldChg>
      <pc:sldChg chg="del">
        <pc:chgData name="Wittman, Barry" userId="bff186cd-6ce8-41ba-8e8c-e85cdef216de" providerId="ADAL" clId="{E63D116E-8D02-480A-B26B-9C4A2D89041F}" dt="2026-09-28T03:43:34.989" v="1244" actId="2696"/>
        <pc:sldMkLst>
          <pc:docMk/>
          <pc:sldMk cId="3753804786" sldId="349"/>
        </pc:sldMkLst>
      </pc:sldChg>
      <pc:sldChg chg="del">
        <pc:chgData name="Wittman, Barry" userId="bff186cd-6ce8-41ba-8e8c-e85cdef216de" providerId="ADAL" clId="{E63D116E-8D02-480A-B26B-9C4A2D89041F}" dt="2026-09-28T03:43:34.999" v="1245" actId="2696"/>
        <pc:sldMkLst>
          <pc:docMk/>
          <pc:sldMk cId="3379042123" sldId="350"/>
        </pc:sldMkLst>
      </pc:sldChg>
      <pc:sldChg chg="del">
        <pc:chgData name="Wittman, Barry" userId="bff186cd-6ce8-41ba-8e8c-e85cdef216de" providerId="ADAL" clId="{E63D116E-8D02-480A-B26B-9C4A2D89041F}" dt="2026-09-28T03:43:35.002" v="1246" actId="2696"/>
        <pc:sldMkLst>
          <pc:docMk/>
          <pc:sldMk cId="3798702245" sldId="351"/>
        </pc:sldMkLst>
      </pc:sldChg>
      <pc:sldChg chg="del">
        <pc:chgData name="Wittman, Barry" userId="bff186cd-6ce8-41ba-8e8c-e85cdef216de" providerId="ADAL" clId="{E63D116E-8D02-480A-B26B-9C4A2D89041F}" dt="2026-09-28T03:43:35.010" v="1248" actId="2696"/>
        <pc:sldMkLst>
          <pc:docMk/>
          <pc:sldMk cId="3103158893" sldId="352"/>
        </pc:sldMkLst>
      </pc:sldChg>
      <pc:sldChg chg="del">
        <pc:chgData name="Wittman, Barry" userId="bff186cd-6ce8-41ba-8e8c-e85cdef216de" providerId="ADAL" clId="{E63D116E-8D02-480A-B26B-9C4A2D89041F}" dt="2026-09-28T03:43:35.014" v="1249" actId="2696"/>
        <pc:sldMkLst>
          <pc:docMk/>
          <pc:sldMk cId="1103577789" sldId="353"/>
        </pc:sldMkLst>
      </pc:sldChg>
      <pc:sldChg chg="del">
        <pc:chgData name="Wittman, Barry" userId="bff186cd-6ce8-41ba-8e8c-e85cdef216de" providerId="ADAL" clId="{E63D116E-8D02-480A-B26B-9C4A2D89041F}" dt="2026-09-28T03:43:35.019" v="1250" actId="2696"/>
        <pc:sldMkLst>
          <pc:docMk/>
          <pc:sldMk cId="3593323669" sldId="354"/>
        </pc:sldMkLst>
      </pc:sldChg>
      <pc:sldChg chg="del">
        <pc:chgData name="Wittman, Barry" userId="bff186cd-6ce8-41ba-8e8c-e85cdef216de" providerId="ADAL" clId="{E63D116E-8D02-480A-B26B-9C4A2D89041F}" dt="2026-09-28T03:43:35.023" v="1251" actId="2696"/>
        <pc:sldMkLst>
          <pc:docMk/>
          <pc:sldMk cId="102147775" sldId="355"/>
        </pc:sldMkLst>
      </pc:sldChg>
      <pc:sldChg chg="del">
        <pc:chgData name="Wittman, Barry" userId="bff186cd-6ce8-41ba-8e8c-e85cdef216de" providerId="ADAL" clId="{E63D116E-8D02-480A-B26B-9C4A2D89041F}" dt="2026-09-28T03:43:35.024" v="1252" actId="2696"/>
        <pc:sldMkLst>
          <pc:docMk/>
          <pc:sldMk cId="162373137" sldId="356"/>
        </pc:sldMkLst>
      </pc:sldChg>
      <pc:sldChg chg="del">
        <pc:chgData name="Wittman, Barry" userId="bff186cd-6ce8-41ba-8e8c-e85cdef216de" providerId="ADAL" clId="{E63D116E-8D02-480A-B26B-9C4A2D89041F}" dt="2026-09-28T03:43:35.026" v="1253" actId="2696"/>
        <pc:sldMkLst>
          <pc:docMk/>
          <pc:sldMk cId="2570289173" sldId="357"/>
        </pc:sldMkLst>
      </pc:sldChg>
      <pc:sldChg chg="del">
        <pc:chgData name="Wittman, Barry" userId="bff186cd-6ce8-41ba-8e8c-e85cdef216de" providerId="ADAL" clId="{E63D116E-8D02-480A-B26B-9C4A2D89041F}" dt="2026-09-28T03:43:35.036" v="1255" actId="2696"/>
        <pc:sldMkLst>
          <pc:docMk/>
          <pc:sldMk cId="3943049686" sldId="358"/>
        </pc:sldMkLst>
      </pc:sldChg>
      <pc:sldChg chg="del">
        <pc:chgData name="Wittman, Barry" userId="bff186cd-6ce8-41ba-8e8c-e85cdef216de" providerId="ADAL" clId="{E63D116E-8D02-480A-B26B-9C4A2D89041F}" dt="2026-09-28T03:43:35.032" v="1254" actId="2696"/>
        <pc:sldMkLst>
          <pc:docMk/>
          <pc:sldMk cId="403741978" sldId="359"/>
        </pc:sldMkLst>
      </pc:sldChg>
      <pc:sldChg chg="del">
        <pc:chgData name="Wittman, Barry" userId="bff186cd-6ce8-41ba-8e8c-e85cdef216de" providerId="ADAL" clId="{E63D116E-8D02-480A-B26B-9C4A2D89041F}" dt="2026-09-28T03:43:35.038" v="1256" actId="2696"/>
        <pc:sldMkLst>
          <pc:docMk/>
          <pc:sldMk cId="2748488006" sldId="360"/>
        </pc:sldMkLst>
      </pc:sldChg>
      <pc:sldChg chg="del">
        <pc:chgData name="Wittman, Barry" userId="bff186cd-6ce8-41ba-8e8c-e85cdef216de" providerId="ADAL" clId="{E63D116E-8D02-480A-B26B-9C4A2D89041F}" dt="2026-09-28T03:43:35.049" v="1257" actId="2696"/>
        <pc:sldMkLst>
          <pc:docMk/>
          <pc:sldMk cId="3339976180" sldId="361"/>
        </pc:sldMkLst>
      </pc:sldChg>
      <pc:sldChg chg="modSp">
        <pc:chgData name="Wittman, Barry" userId="bff186cd-6ce8-41ba-8e8c-e85cdef216de" providerId="ADAL" clId="{E63D116E-8D02-480A-B26B-9C4A2D89041F}" dt="2026-09-28T03:36:36.220" v="228" actId="20577"/>
        <pc:sldMkLst>
          <pc:docMk/>
          <pc:sldMk cId="3446172268" sldId="362"/>
        </pc:sldMkLst>
        <pc:spChg chg="mod">
          <ac:chgData name="Wittman, Barry" userId="bff186cd-6ce8-41ba-8e8c-e85cdef216de" providerId="ADAL" clId="{E63D116E-8D02-480A-B26B-9C4A2D89041F}" dt="2026-09-28T03:36:36.220" v="228" actId="20577"/>
          <ac:spMkLst>
            <pc:docMk/>
            <pc:sldMk cId="3446172268" sldId="362"/>
            <ac:spMk id="2" creationId="{1CDF01DE-16E6-4A82-8D4F-D0ABFED9BAE5}"/>
          </ac:spMkLst>
        </pc:spChg>
      </pc:sldChg>
      <pc:sldChg chg="del">
        <pc:chgData name="Wittman, Barry" userId="bff186cd-6ce8-41ba-8e8c-e85cdef216de" providerId="ADAL" clId="{E63D116E-8D02-480A-B26B-9C4A2D89041F}" dt="2026-09-28T03:39:48.614" v="841" actId="2696"/>
        <pc:sldMkLst>
          <pc:docMk/>
          <pc:sldMk cId="1067680418" sldId="363"/>
        </pc:sldMkLst>
      </pc:sldChg>
      <pc:sldChg chg="del">
        <pc:chgData name="Wittman, Barry" userId="bff186cd-6ce8-41ba-8e8c-e85cdef216de" providerId="ADAL" clId="{E63D116E-8D02-480A-B26B-9C4A2D89041F}" dt="2026-09-28T03:39:48.630" v="842" actId="2696"/>
        <pc:sldMkLst>
          <pc:docMk/>
          <pc:sldMk cId="2834533744" sldId="364"/>
        </pc:sldMkLst>
      </pc:sldChg>
      <pc:sldChg chg="del">
        <pc:chgData name="Wittman, Barry" userId="bff186cd-6ce8-41ba-8e8c-e85cdef216de" providerId="ADAL" clId="{E63D116E-8D02-480A-B26B-9C4A2D89041F}" dt="2026-09-28T03:43:35.008" v="1247" actId="2696"/>
        <pc:sldMkLst>
          <pc:docMk/>
          <pc:sldMk cId="3335399158" sldId="365"/>
        </pc:sldMkLst>
      </pc:sldChg>
      <pc:sldChg chg="modSp modAnim">
        <pc:chgData name="Wittman, Barry" userId="bff186cd-6ce8-41ba-8e8c-e85cdef216de" providerId="ADAL" clId="{E63D116E-8D02-480A-B26B-9C4A2D89041F}" dt="2026-09-28T03:41:01.989" v="1056" actId="20577"/>
        <pc:sldMkLst>
          <pc:docMk/>
          <pc:sldMk cId="40642944" sldId="366"/>
        </pc:sldMkLst>
        <pc:spChg chg="mod">
          <ac:chgData name="Wittman, Barry" userId="bff186cd-6ce8-41ba-8e8c-e85cdef216de" providerId="ADAL" clId="{E63D116E-8D02-480A-B26B-9C4A2D89041F}" dt="2026-09-28T03:40:08.546" v="905" actId="20577"/>
          <ac:spMkLst>
            <pc:docMk/>
            <pc:sldMk cId="40642944" sldId="366"/>
            <ac:spMk id="4" creationId="{C4741DEF-C67C-43C3-818C-F4E674DEEA18}"/>
          </ac:spMkLst>
        </pc:spChg>
        <pc:spChg chg="mod">
          <ac:chgData name="Wittman, Barry" userId="bff186cd-6ce8-41ba-8e8c-e85cdef216de" providerId="ADAL" clId="{E63D116E-8D02-480A-B26B-9C4A2D89041F}" dt="2026-09-28T03:41:01.989" v="1056" actId="20577"/>
          <ac:spMkLst>
            <pc:docMk/>
            <pc:sldMk cId="40642944" sldId="366"/>
            <ac:spMk id="5" creationId="{FE1615AF-E80B-4BD6-8BB0-362FDE0699C9}"/>
          </ac:spMkLst>
        </pc:spChg>
      </pc:sldChg>
      <pc:sldChg chg="addSp delSp modSp add">
        <pc:chgData name="Wittman, Barry" userId="bff186cd-6ce8-41ba-8e8c-e85cdef216de" providerId="ADAL" clId="{E63D116E-8D02-480A-B26B-9C4A2D89041F}" dt="2026-09-28T03:48:26.027" v="1882" actId="20577"/>
        <pc:sldMkLst>
          <pc:docMk/>
          <pc:sldMk cId="1564108726" sldId="367"/>
        </pc:sldMkLst>
        <pc:spChg chg="del">
          <ac:chgData name="Wittman, Barry" userId="bff186cd-6ce8-41ba-8e8c-e85cdef216de" providerId="ADAL" clId="{E63D116E-8D02-480A-B26B-9C4A2D89041F}" dt="2026-09-28T03:36:40.923" v="230"/>
          <ac:spMkLst>
            <pc:docMk/>
            <pc:sldMk cId="1564108726" sldId="367"/>
            <ac:spMk id="2" creationId="{9A1D6CE0-754C-44EA-831C-9C8F04848162}"/>
          </ac:spMkLst>
        </pc:spChg>
        <pc:spChg chg="del">
          <ac:chgData name="Wittman, Barry" userId="bff186cd-6ce8-41ba-8e8c-e85cdef216de" providerId="ADAL" clId="{E63D116E-8D02-480A-B26B-9C4A2D89041F}" dt="2026-09-28T03:36:40.923" v="230"/>
          <ac:spMkLst>
            <pc:docMk/>
            <pc:sldMk cId="1564108726" sldId="367"/>
            <ac:spMk id="3" creationId="{F0336A98-B05C-4F0F-8A9F-F44823834185}"/>
          </ac:spMkLst>
        </pc:spChg>
        <pc:spChg chg="add mod">
          <ac:chgData name="Wittman, Barry" userId="bff186cd-6ce8-41ba-8e8c-e85cdef216de" providerId="ADAL" clId="{E63D116E-8D02-480A-B26B-9C4A2D89041F}" dt="2026-09-28T03:36:51.738" v="272" actId="20577"/>
          <ac:spMkLst>
            <pc:docMk/>
            <pc:sldMk cId="1564108726" sldId="367"/>
            <ac:spMk id="4" creationId="{2CC9ECDB-AB36-48BF-BCB6-BCB559BE0EFF}"/>
          </ac:spMkLst>
        </pc:spChg>
        <pc:spChg chg="add mod">
          <ac:chgData name="Wittman, Barry" userId="bff186cd-6ce8-41ba-8e8c-e85cdef216de" providerId="ADAL" clId="{E63D116E-8D02-480A-B26B-9C4A2D89041F}" dt="2026-09-28T03:48:26.027" v="1882" actId="20577"/>
          <ac:spMkLst>
            <pc:docMk/>
            <pc:sldMk cId="1564108726" sldId="367"/>
            <ac:spMk id="5" creationId="{5BF26600-FE2F-42EF-A64B-DD0F2D8EF37D}"/>
          </ac:spMkLst>
        </pc:spChg>
      </pc:sldChg>
      <pc:sldChg chg="modSp add">
        <pc:chgData name="Wittman, Barry" userId="bff186cd-6ce8-41ba-8e8c-e85cdef216de" providerId="ADAL" clId="{E63D116E-8D02-480A-B26B-9C4A2D89041F}" dt="2026-09-28T03:38:03.595" v="527" actId="20577"/>
        <pc:sldMkLst>
          <pc:docMk/>
          <pc:sldMk cId="1049182926" sldId="368"/>
        </pc:sldMkLst>
        <pc:spChg chg="mod">
          <ac:chgData name="Wittman, Barry" userId="bff186cd-6ce8-41ba-8e8c-e85cdef216de" providerId="ADAL" clId="{E63D116E-8D02-480A-B26B-9C4A2D89041F}" dt="2026-09-28T03:38:03.595" v="527" actId="20577"/>
          <ac:spMkLst>
            <pc:docMk/>
            <pc:sldMk cId="1049182926" sldId="368"/>
            <ac:spMk id="2" creationId="{CF6945A2-391D-4F8E-9667-EBBE5349BDBA}"/>
          </ac:spMkLst>
        </pc:spChg>
      </pc:sldChg>
      <pc:sldChg chg="modSp add">
        <pc:chgData name="Wittman, Barry" userId="bff186cd-6ce8-41ba-8e8c-e85cdef216de" providerId="ADAL" clId="{E63D116E-8D02-480A-B26B-9C4A2D89041F}" dt="2026-09-28T03:38:10.067" v="547" actId="20577"/>
        <pc:sldMkLst>
          <pc:docMk/>
          <pc:sldMk cId="3697990047" sldId="369"/>
        </pc:sldMkLst>
        <pc:spChg chg="mod">
          <ac:chgData name="Wittman, Barry" userId="bff186cd-6ce8-41ba-8e8c-e85cdef216de" providerId="ADAL" clId="{E63D116E-8D02-480A-B26B-9C4A2D89041F}" dt="2026-09-28T03:38:10.067" v="547" actId="20577"/>
          <ac:spMkLst>
            <pc:docMk/>
            <pc:sldMk cId="3697990047" sldId="369"/>
            <ac:spMk id="2" creationId="{E943719B-27DC-4000-9320-6CF09C165096}"/>
          </ac:spMkLst>
        </pc:spChg>
      </pc:sldChg>
      <pc:sldChg chg="modSp add">
        <pc:chgData name="Wittman, Barry" userId="bff186cd-6ce8-41ba-8e8c-e85cdef216de" providerId="ADAL" clId="{E63D116E-8D02-480A-B26B-9C4A2D89041F}" dt="2026-09-28T03:38:17.860" v="571" actId="20577"/>
        <pc:sldMkLst>
          <pc:docMk/>
          <pc:sldMk cId="1683913042" sldId="370"/>
        </pc:sldMkLst>
        <pc:spChg chg="mod">
          <ac:chgData name="Wittman, Barry" userId="bff186cd-6ce8-41ba-8e8c-e85cdef216de" providerId="ADAL" clId="{E63D116E-8D02-480A-B26B-9C4A2D89041F}" dt="2026-09-28T03:38:17.860" v="571" actId="20577"/>
          <ac:spMkLst>
            <pc:docMk/>
            <pc:sldMk cId="1683913042" sldId="370"/>
            <ac:spMk id="2" creationId="{FB2A3F65-CC13-40CF-B003-607D1DFD9063}"/>
          </ac:spMkLst>
        </pc:spChg>
      </pc:sldChg>
      <pc:sldChg chg="addSp delSp modSp add">
        <pc:chgData name="Wittman, Barry" userId="bff186cd-6ce8-41ba-8e8c-e85cdef216de" providerId="ADAL" clId="{E63D116E-8D02-480A-B26B-9C4A2D89041F}" dt="2026-09-28T03:50:20.908" v="1918"/>
        <pc:sldMkLst>
          <pc:docMk/>
          <pc:sldMk cId="3330120785" sldId="371"/>
        </pc:sldMkLst>
        <pc:spChg chg="del">
          <ac:chgData name="Wittman, Barry" userId="bff186cd-6ce8-41ba-8e8c-e85cdef216de" providerId="ADAL" clId="{E63D116E-8D02-480A-B26B-9C4A2D89041F}" dt="2026-09-28T03:38:22.611" v="573"/>
          <ac:spMkLst>
            <pc:docMk/>
            <pc:sldMk cId="3330120785" sldId="371"/>
            <ac:spMk id="2" creationId="{B34CFA75-320E-4B55-BAAA-D47D3BA7041F}"/>
          </ac:spMkLst>
        </pc:spChg>
        <pc:spChg chg="del">
          <ac:chgData name="Wittman, Barry" userId="bff186cd-6ce8-41ba-8e8c-e85cdef216de" providerId="ADAL" clId="{E63D116E-8D02-480A-B26B-9C4A2D89041F}" dt="2026-09-28T03:38:22.611" v="573"/>
          <ac:spMkLst>
            <pc:docMk/>
            <pc:sldMk cId="3330120785" sldId="371"/>
            <ac:spMk id="3" creationId="{9559AE8A-E05C-475F-841F-37DB3D104B1F}"/>
          </ac:spMkLst>
        </pc:spChg>
        <pc:spChg chg="add del mod">
          <ac:chgData name="Wittman, Barry" userId="bff186cd-6ce8-41ba-8e8c-e85cdef216de" providerId="ADAL" clId="{E63D116E-8D02-480A-B26B-9C4A2D89041F}" dt="2026-09-28T03:38:25.888" v="574"/>
          <ac:spMkLst>
            <pc:docMk/>
            <pc:sldMk cId="3330120785" sldId="371"/>
            <ac:spMk id="4" creationId="{1014BE3C-12A9-492B-A772-B8A391CE2B69}"/>
          </ac:spMkLst>
        </pc:spChg>
        <pc:spChg chg="add del mod">
          <ac:chgData name="Wittman, Barry" userId="bff186cd-6ce8-41ba-8e8c-e85cdef216de" providerId="ADAL" clId="{E63D116E-8D02-480A-B26B-9C4A2D89041F}" dt="2026-09-28T03:38:25.888" v="574"/>
          <ac:spMkLst>
            <pc:docMk/>
            <pc:sldMk cId="3330120785" sldId="371"/>
            <ac:spMk id="5" creationId="{385A487F-694A-4BCA-ACAF-66EA51294D93}"/>
          </ac:spMkLst>
        </pc:spChg>
        <pc:spChg chg="add mod">
          <ac:chgData name="Wittman, Barry" userId="bff186cd-6ce8-41ba-8e8c-e85cdef216de" providerId="ADAL" clId="{E63D116E-8D02-480A-B26B-9C4A2D89041F}" dt="2026-09-28T03:50:20.908" v="1918"/>
          <ac:spMkLst>
            <pc:docMk/>
            <pc:sldMk cId="3330120785" sldId="371"/>
            <ac:spMk id="6" creationId="{90BB8949-A4D0-48E1-8389-B40362F52E59}"/>
          </ac:spMkLst>
        </pc:spChg>
        <pc:spChg chg="add mod">
          <ac:chgData name="Wittman, Barry" userId="bff186cd-6ce8-41ba-8e8c-e85cdef216de" providerId="ADAL" clId="{E63D116E-8D02-480A-B26B-9C4A2D89041F}" dt="2026-09-28T03:38:25.888" v="574"/>
          <ac:spMkLst>
            <pc:docMk/>
            <pc:sldMk cId="3330120785" sldId="371"/>
            <ac:spMk id="7" creationId="{4F3577BB-7585-43CA-8EF5-7985F86D7246}"/>
          </ac:spMkLst>
        </pc:spChg>
      </pc:sldChg>
      <pc:sldChg chg="addSp delSp modSp add">
        <pc:chgData name="Wittman, Barry" userId="bff186cd-6ce8-41ba-8e8c-e85cdef216de" providerId="ADAL" clId="{E63D116E-8D02-480A-B26B-9C4A2D89041F}" dt="2026-09-28T03:39:44.079" v="840" actId="20577"/>
        <pc:sldMkLst>
          <pc:docMk/>
          <pc:sldMk cId="4122495007" sldId="372"/>
        </pc:sldMkLst>
        <pc:spChg chg="del">
          <ac:chgData name="Wittman, Barry" userId="bff186cd-6ce8-41ba-8e8c-e85cdef216de" providerId="ADAL" clId="{E63D116E-8D02-480A-B26B-9C4A2D89041F}" dt="2026-09-28T03:38:38.878" v="604"/>
          <ac:spMkLst>
            <pc:docMk/>
            <pc:sldMk cId="4122495007" sldId="372"/>
            <ac:spMk id="2" creationId="{DCD94269-EA88-4AE1-A6F3-E60C502943A0}"/>
          </ac:spMkLst>
        </pc:spChg>
        <pc:spChg chg="del">
          <ac:chgData name="Wittman, Barry" userId="bff186cd-6ce8-41ba-8e8c-e85cdef216de" providerId="ADAL" clId="{E63D116E-8D02-480A-B26B-9C4A2D89041F}" dt="2026-09-28T03:38:38.878" v="604"/>
          <ac:spMkLst>
            <pc:docMk/>
            <pc:sldMk cId="4122495007" sldId="372"/>
            <ac:spMk id="3" creationId="{159C877B-1285-453C-8990-1B09D22828D8}"/>
          </ac:spMkLst>
        </pc:spChg>
        <pc:spChg chg="add mod">
          <ac:chgData name="Wittman, Barry" userId="bff186cd-6ce8-41ba-8e8c-e85cdef216de" providerId="ADAL" clId="{E63D116E-8D02-480A-B26B-9C4A2D89041F}" dt="2026-09-28T03:38:43.986" v="630" actId="20577"/>
          <ac:spMkLst>
            <pc:docMk/>
            <pc:sldMk cId="4122495007" sldId="372"/>
            <ac:spMk id="4" creationId="{2A995489-B83C-4CF6-97F4-BC0D9A1FEBD9}"/>
          </ac:spMkLst>
        </pc:spChg>
        <pc:spChg chg="add mod">
          <ac:chgData name="Wittman, Barry" userId="bff186cd-6ce8-41ba-8e8c-e85cdef216de" providerId="ADAL" clId="{E63D116E-8D02-480A-B26B-9C4A2D89041F}" dt="2026-09-28T03:39:44.079" v="840" actId="20577"/>
          <ac:spMkLst>
            <pc:docMk/>
            <pc:sldMk cId="4122495007" sldId="372"/>
            <ac:spMk id="5" creationId="{67096E6E-8C43-4D85-9125-A93031DE3343}"/>
          </ac:spMkLst>
        </pc:spChg>
      </pc:sldChg>
      <pc:sldChg chg="add">
        <pc:chgData name="Wittman, Barry" userId="bff186cd-6ce8-41ba-8e8c-e85cdef216de" providerId="ADAL" clId="{E63D116E-8D02-480A-B26B-9C4A2D89041F}" dt="2026-09-28T03:41:06.738" v="1057"/>
        <pc:sldMkLst>
          <pc:docMk/>
          <pc:sldMk cId="2017488744" sldId="373"/>
        </pc:sldMkLst>
      </pc:sldChg>
      <pc:sldChg chg="modSp add">
        <pc:chgData name="Wittman, Barry" userId="bff186cd-6ce8-41ba-8e8c-e85cdef216de" providerId="ADAL" clId="{E63D116E-8D02-480A-B26B-9C4A2D89041F}" dt="2026-09-28T03:41:24.308" v="1066" actId="20577"/>
        <pc:sldMkLst>
          <pc:docMk/>
          <pc:sldMk cId="654962337" sldId="374"/>
        </pc:sldMkLst>
        <pc:spChg chg="mod">
          <ac:chgData name="Wittman, Barry" userId="bff186cd-6ce8-41ba-8e8c-e85cdef216de" providerId="ADAL" clId="{E63D116E-8D02-480A-B26B-9C4A2D89041F}" dt="2026-09-28T03:41:24.308" v="1066" actId="20577"/>
          <ac:spMkLst>
            <pc:docMk/>
            <pc:sldMk cId="654962337" sldId="374"/>
            <ac:spMk id="2" creationId="{FC149DD9-C55C-481A-A1B6-BD74737E5CFD}"/>
          </ac:spMkLst>
        </pc:spChg>
      </pc:sldChg>
      <pc:sldChg chg="modSp add">
        <pc:chgData name="Wittman, Barry" userId="bff186cd-6ce8-41ba-8e8c-e85cdef216de" providerId="ADAL" clId="{E63D116E-8D02-480A-B26B-9C4A2D89041F}" dt="2026-09-28T03:41:26.089" v="1069" actId="20577"/>
        <pc:sldMkLst>
          <pc:docMk/>
          <pc:sldMk cId="2263349432" sldId="375"/>
        </pc:sldMkLst>
        <pc:spChg chg="mod">
          <ac:chgData name="Wittman, Barry" userId="bff186cd-6ce8-41ba-8e8c-e85cdef216de" providerId="ADAL" clId="{E63D116E-8D02-480A-B26B-9C4A2D89041F}" dt="2026-09-28T03:41:26.089" v="1069" actId="20577"/>
          <ac:spMkLst>
            <pc:docMk/>
            <pc:sldMk cId="2263349432" sldId="375"/>
            <ac:spMk id="2" creationId="{73DB8851-7B50-413F-B9A4-E178DC674876}"/>
          </ac:spMkLst>
        </pc:spChg>
      </pc:sldChg>
      <pc:sldChg chg="modSp add">
        <pc:chgData name="Wittman, Barry" userId="bff186cd-6ce8-41ba-8e8c-e85cdef216de" providerId="ADAL" clId="{E63D116E-8D02-480A-B26B-9C4A2D89041F}" dt="2026-09-28T03:49:55.150" v="1911"/>
        <pc:sldMkLst>
          <pc:docMk/>
          <pc:sldMk cId="3068261487" sldId="376"/>
        </pc:sldMkLst>
        <pc:spChg chg="mod">
          <ac:chgData name="Wittman, Barry" userId="bff186cd-6ce8-41ba-8e8c-e85cdef216de" providerId="ADAL" clId="{E63D116E-8D02-480A-B26B-9C4A2D89041F}" dt="2026-09-28T03:49:55.150" v="1911"/>
          <ac:spMkLst>
            <pc:docMk/>
            <pc:sldMk cId="3068261487" sldId="376"/>
            <ac:spMk id="2" creationId="{5FCE5AE9-DE94-407D-B61D-CA9CCF9CF145}"/>
          </ac:spMkLst>
        </pc:spChg>
      </pc:sldChg>
      <pc:sldChg chg="modSp add">
        <pc:chgData name="Wittman, Barry" userId="bff186cd-6ce8-41ba-8e8c-e85cdef216de" providerId="ADAL" clId="{E63D116E-8D02-480A-B26B-9C4A2D89041F}" dt="2026-09-28T03:42:29.225" v="1157" actId="20577"/>
        <pc:sldMkLst>
          <pc:docMk/>
          <pc:sldMk cId="63488257" sldId="377"/>
        </pc:sldMkLst>
        <pc:spChg chg="mod">
          <ac:chgData name="Wittman, Barry" userId="bff186cd-6ce8-41ba-8e8c-e85cdef216de" providerId="ADAL" clId="{E63D116E-8D02-480A-B26B-9C4A2D89041F}" dt="2026-09-28T03:42:29.225" v="1157" actId="20577"/>
          <ac:spMkLst>
            <pc:docMk/>
            <pc:sldMk cId="63488257" sldId="377"/>
            <ac:spMk id="2" creationId="{F8EB299E-AF9E-4FC4-BDD6-8E0DCD001E39}"/>
          </ac:spMkLst>
        </pc:spChg>
      </pc:sldChg>
      <pc:sldChg chg="modSp add del">
        <pc:chgData name="Wittman, Barry" userId="bff186cd-6ce8-41ba-8e8c-e85cdef216de" providerId="ADAL" clId="{E63D116E-8D02-480A-B26B-9C4A2D89041F}" dt="2026-09-28T03:41:36.089" v="1081" actId="2696"/>
        <pc:sldMkLst>
          <pc:docMk/>
          <pc:sldMk cId="3362714060" sldId="377"/>
        </pc:sldMkLst>
        <pc:spChg chg="mod">
          <ac:chgData name="Wittman, Barry" userId="bff186cd-6ce8-41ba-8e8c-e85cdef216de" providerId="ADAL" clId="{E63D116E-8D02-480A-B26B-9C4A2D89041F}" dt="2026-09-28T03:41:30.596" v="1080" actId="20577"/>
          <ac:spMkLst>
            <pc:docMk/>
            <pc:sldMk cId="3362714060" sldId="377"/>
            <ac:spMk id="2" creationId="{19E4605B-30B7-4403-B214-C92094B94C03}"/>
          </ac:spMkLst>
        </pc:spChg>
      </pc:sldChg>
      <pc:sldChg chg="modSp add">
        <pc:chgData name="Wittman, Barry" userId="bff186cd-6ce8-41ba-8e8c-e85cdef216de" providerId="ADAL" clId="{E63D116E-8D02-480A-B26B-9C4A2D89041F}" dt="2026-09-28T03:42:57.147" v="1226" actId="20577"/>
        <pc:sldMkLst>
          <pc:docMk/>
          <pc:sldMk cId="1147612107" sldId="378"/>
        </pc:sldMkLst>
        <pc:spChg chg="mod">
          <ac:chgData name="Wittman, Barry" userId="bff186cd-6ce8-41ba-8e8c-e85cdef216de" providerId="ADAL" clId="{E63D116E-8D02-480A-B26B-9C4A2D89041F}" dt="2026-09-28T03:42:57.147" v="1226" actId="20577"/>
          <ac:spMkLst>
            <pc:docMk/>
            <pc:sldMk cId="1147612107" sldId="378"/>
            <ac:spMk id="2" creationId="{472985AB-BE5E-4560-BF07-D939C839FD5C}"/>
          </ac:spMkLst>
        </pc:spChg>
      </pc:sldChg>
      <pc:sldChg chg="modSp add">
        <pc:chgData name="Wittman, Barry" userId="bff186cd-6ce8-41ba-8e8c-e85cdef216de" providerId="ADAL" clId="{E63D116E-8D02-480A-B26B-9C4A2D89041F}" dt="2026-09-28T03:43:00.833" v="1243" actId="20577"/>
        <pc:sldMkLst>
          <pc:docMk/>
          <pc:sldMk cId="2997949857" sldId="379"/>
        </pc:sldMkLst>
        <pc:spChg chg="mod">
          <ac:chgData name="Wittman, Barry" userId="bff186cd-6ce8-41ba-8e8c-e85cdef216de" providerId="ADAL" clId="{E63D116E-8D02-480A-B26B-9C4A2D89041F}" dt="2026-09-28T03:43:00.833" v="1243" actId="20577"/>
          <ac:spMkLst>
            <pc:docMk/>
            <pc:sldMk cId="2997949857" sldId="379"/>
            <ac:spMk id="2" creationId="{5FC0F6BC-2ACA-439E-96A9-810CE90714AC}"/>
          </ac:spMkLst>
        </pc:spChg>
      </pc:sldChg>
      <pc:sldChg chg="modSp add">
        <pc:chgData name="Wittman, Barry" userId="bff186cd-6ce8-41ba-8e8c-e85cdef216de" providerId="ADAL" clId="{E63D116E-8D02-480A-B26B-9C4A2D89041F}" dt="2026-09-28T03:44:41.317" v="1356" actId="20577"/>
        <pc:sldMkLst>
          <pc:docMk/>
          <pc:sldMk cId="871527751" sldId="380"/>
        </pc:sldMkLst>
        <pc:spChg chg="mod">
          <ac:chgData name="Wittman, Barry" userId="bff186cd-6ce8-41ba-8e8c-e85cdef216de" providerId="ADAL" clId="{E63D116E-8D02-480A-B26B-9C4A2D89041F}" dt="2026-09-28T03:44:41.317" v="1356" actId="20577"/>
          <ac:spMkLst>
            <pc:docMk/>
            <pc:sldMk cId="871527751" sldId="380"/>
            <ac:spMk id="2" creationId="{3189C5CA-2FCA-4E8C-94B5-2A7BF069FE44}"/>
          </ac:spMkLst>
        </pc:spChg>
      </pc:sldChg>
      <pc:sldChg chg="modSp add">
        <pc:chgData name="Wittman, Barry" userId="bff186cd-6ce8-41ba-8e8c-e85cdef216de" providerId="ADAL" clId="{E63D116E-8D02-480A-B26B-9C4A2D89041F}" dt="2026-09-28T03:45:06.673" v="1379" actId="20577"/>
        <pc:sldMkLst>
          <pc:docMk/>
          <pc:sldMk cId="816983896" sldId="381"/>
        </pc:sldMkLst>
        <pc:spChg chg="mod">
          <ac:chgData name="Wittman, Barry" userId="bff186cd-6ce8-41ba-8e8c-e85cdef216de" providerId="ADAL" clId="{E63D116E-8D02-480A-B26B-9C4A2D89041F}" dt="2026-09-28T03:45:06.673" v="1379" actId="20577"/>
          <ac:spMkLst>
            <pc:docMk/>
            <pc:sldMk cId="816983896" sldId="381"/>
            <ac:spMk id="2" creationId="{432470CB-0063-4360-A37A-06A87C747F36}"/>
          </ac:spMkLst>
        </pc:spChg>
      </pc:sldChg>
      <pc:sldChg chg="add del">
        <pc:chgData name="Wittman, Barry" userId="bff186cd-6ce8-41ba-8e8c-e85cdef216de" providerId="ADAL" clId="{E63D116E-8D02-480A-B26B-9C4A2D89041F}" dt="2026-09-28T03:50:30.937" v="1921" actId="2696"/>
        <pc:sldMkLst>
          <pc:docMk/>
          <pc:sldMk cId="3783957691" sldId="382"/>
        </pc:sldMkLst>
      </pc:sldChg>
      <pc:sldChg chg="modSp add del">
        <pc:chgData name="Wittman, Barry" userId="bff186cd-6ce8-41ba-8e8c-e85cdef216de" providerId="ADAL" clId="{E63D116E-8D02-480A-B26B-9C4A2D89041F}" dt="2026-09-28T03:45:27.641" v="1381" actId="2696"/>
        <pc:sldMkLst>
          <pc:docMk/>
          <pc:sldMk cId="4038757063" sldId="382"/>
        </pc:sldMkLst>
        <pc:spChg chg="mod">
          <ac:chgData name="Wittman, Barry" userId="bff186cd-6ce8-41ba-8e8c-e85cdef216de" providerId="ADAL" clId="{E63D116E-8D02-480A-B26B-9C4A2D89041F}" dt="2026-09-28T03:45:25.943" v="1380"/>
          <ac:spMkLst>
            <pc:docMk/>
            <pc:sldMk cId="4038757063" sldId="382"/>
            <ac:spMk id="2" creationId="{90255B29-E8F0-4982-BE84-AC43BD37C33E}"/>
          </ac:spMkLst>
        </pc:spChg>
      </pc:sldChg>
      <pc:sldChg chg="modSp add del">
        <pc:chgData name="Wittman, Barry" userId="bff186cd-6ce8-41ba-8e8c-e85cdef216de" providerId="ADAL" clId="{E63D116E-8D02-480A-B26B-9C4A2D89041F}" dt="2026-09-28T03:50:20.908" v="1917" actId="2696"/>
        <pc:sldMkLst>
          <pc:docMk/>
          <pc:sldMk cId="4055558009" sldId="382"/>
        </pc:sldMkLst>
        <pc:spChg chg="mod">
          <ac:chgData name="Wittman, Barry" userId="bff186cd-6ce8-41ba-8e8c-e85cdef216de" providerId="ADAL" clId="{E63D116E-8D02-480A-B26B-9C4A2D89041F}" dt="2026-09-28T03:45:31.609" v="1401" actId="20577"/>
          <ac:spMkLst>
            <pc:docMk/>
            <pc:sldMk cId="4055558009" sldId="382"/>
            <ac:spMk id="2" creationId="{9C0FABA0-D1B3-47D5-A078-EC184BA3EAC8}"/>
          </ac:spMkLst>
        </pc:spChg>
        <pc:spChg chg="mod">
          <ac:chgData name="Wittman, Barry" userId="bff186cd-6ce8-41ba-8e8c-e85cdef216de" providerId="ADAL" clId="{E63D116E-8D02-480A-B26B-9C4A2D89041F}" dt="2026-09-28T03:46:41.290" v="1600" actId="20577"/>
          <ac:spMkLst>
            <pc:docMk/>
            <pc:sldMk cId="4055558009" sldId="382"/>
            <ac:spMk id="3" creationId="{3D116296-0C19-4B3F-8D84-D623C8E47FFB}"/>
          </ac:spMkLst>
        </pc:spChg>
      </pc:sldChg>
      <pc:sldChg chg="add del">
        <pc:chgData name="Wittman, Barry" userId="bff186cd-6ce8-41ba-8e8c-e85cdef216de" providerId="ADAL" clId="{E63D116E-8D02-480A-B26B-9C4A2D89041F}" dt="2026-09-28T03:50:33.075" v="1922" actId="2696"/>
        <pc:sldMkLst>
          <pc:docMk/>
          <pc:sldMk cId="979069700" sldId="383"/>
        </pc:sldMkLst>
      </pc:sldChg>
      <pc:sldChg chg="modSp add del">
        <pc:chgData name="Wittman, Barry" userId="bff186cd-6ce8-41ba-8e8c-e85cdef216de" providerId="ADAL" clId="{E63D116E-8D02-480A-B26B-9C4A2D89041F}" dt="2026-09-28T03:49:55.135" v="1909" actId="2696"/>
        <pc:sldMkLst>
          <pc:docMk/>
          <pc:sldMk cId="3833743231" sldId="383"/>
        </pc:sldMkLst>
        <pc:spChg chg="mod">
          <ac:chgData name="Wittman, Barry" userId="bff186cd-6ce8-41ba-8e8c-e85cdef216de" providerId="ADAL" clId="{E63D116E-8D02-480A-B26B-9C4A2D89041F}" dt="2026-09-28T03:47:39.663" v="1829" actId="20577"/>
          <ac:spMkLst>
            <pc:docMk/>
            <pc:sldMk cId="3833743231" sldId="383"/>
            <ac:spMk id="2" creationId="{58CA9ED8-693D-4744-B920-7D46AB18ECD2}"/>
          </ac:spMkLst>
        </pc:spChg>
      </pc:sldChg>
      <pc:sldChg chg="add">
        <pc:chgData name="Wittman, Barry" userId="bff186cd-6ce8-41ba-8e8c-e85cdef216de" providerId="ADAL" clId="{E63D116E-8D02-480A-B26B-9C4A2D89041F}" dt="2026-09-28T03:50:01.977" v="1913"/>
        <pc:sldMkLst>
          <pc:docMk/>
          <pc:sldMk cId="563647187" sldId="384"/>
        </pc:sldMkLst>
      </pc:sldChg>
      <pc:sldChg chg="modSp add del">
        <pc:chgData name="Wittman, Barry" userId="bff186cd-6ce8-41ba-8e8c-e85cdef216de" providerId="ADAL" clId="{E63D116E-8D02-480A-B26B-9C4A2D89041F}" dt="2026-09-28T03:49:55.150" v="1910" actId="2696"/>
        <pc:sldMkLst>
          <pc:docMk/>
          <pc:sldMk cId="1366885290" sldId="384"/>
        </pc:sldMkLst>
        <pc:spChg chg="mod">
          <ac:chgData name="Wittman, Barry" userId="bff186cd-6ce8-41ba-8e8c-e85cdef216de" providerId="ADAL" clId="{E63D116E-8D02-480A-B26B-9C4A2D89041F}" dt="2026-09-28T03:47:51.371" v="1869" actId="20577"/>
          <ac:spMkLst>
            <pc:docMk/>
            <pc:sldMk cId="1366885290" sldId="384"/>
            <ac:spMk id="2" creationId="{E9A703D4-6766-4C85-A8F6-B0C734C00913}"/>
          </ac:spMkLst>
        </pc:spChg>
      </pc:sldChg>
      <pc:sldChg chg="modSp add">
        <pc:chgData name="Wittman, Barry" userId="bff186cd-6ce8-41ba-8e8c-e85cdef216de" providerId="ADAL" clId="{E63D116E-8D02-480A-B26B-9C4A2D89041F}" dt="2026-09-28T03:49:45.473" v="1908" actId="20577"/>
        <pc:sldMkLst>
          <pc:docMk/>
          <pc:sldMk cId="1863468162" sldId="385"/>
        </pc:sldMkLst>
        <pc:spChg chg="mod">
          <ac:chgData name="Wittman, Barry" userId="bff186cd-6ce8-41ba-8e8c-e85cdef216de" providerId="ADAL" clId="{E63D116E-8D02-480A-B26B-9C4A2D89041F}" dt="2026-09-28T03:49:45.473" v="1908" actId="20577"/>
          <ac:spMkLst>
            <pc:docMk/>
            <pc:sldMk cId="1863468162" sldId="385"/>
            <ac:spMk id="2" creationId="{CB5385F9-0372-47B0-9CB2-80396D59DE96}"/>
          </ac:spMkLst>
        </pc:spChg>
      </pc:sldChg>
      <pc:sldChg chg="modSp add">
        <pc:chgData name="Wittman, Barry" userId="bff186cd-6ce8-41ba-8e8c-e85cdef216de" providerId="ADAL" clId="{E63D116E-8D02-480A-B26B-9C4A2D89041F}" dt="2026-09-28T03:50:01.774" v="1912"/>
        <pc:sldMkLst>
          <pc:docMk/>
          <pc:sldMk cId="2066778705" sldId="386"/>
        </pc:sldMkLst>
        <pc:spChg chg="mod">
          <ac:chgData name="Wittman, Barry" userId="bff186cd-6ce8-41ba-8e8c-e85cdef216de" providerId="ADAL" clId="{E63D116E-8D02-480A-B26B-9C4A2D89041F}" dt="2026-09-28T03:50:01.774" v="1912"/>
          <ac:spMkLst>
            <pc:docMk/>
            <pc:sldMk cId="2066778705" sldId="386"/>
            <ac:spMk id="2" creationId="{B5F36DD7-EBB3-49F4-BDB9-F372B2923D19}"/>
          </ac:spMkLst>
        </pc:spChg>
      </pc:sldChg>
      <pc:sldChg chg="modSp add">
        <pc:chgData name="Wittman, Barry" userId="bff186cd-6ce8-41ba-8e8c-e85cdef216de" providerId="ADAL" clId="{E63D116E-8D02-480A-B26B-9C4A2D89041F}" dt="2026-09-28T03:50:46.353" v="1924"/>
        <pc:sldMkLst>
          <pc:docMk/>
          <pc:sldMk cId="3070852853" sldId="387"/>
        </pc:sldMkLst>
        <pc:spChg chg="mod">
          <ac:chgData name="Wittman, Barry" userId="bff186cd-6ce8-41ba-8e8c-e85cdef216de" providerId="ADAL" clId="{E63D116E-8D02-480A-B26B-9C4A2D89041F}" dt="2026-09-28T03:50:27.141" v="1919"/>
          <ac:spMkLst>
            <pc:docMk/>
            <pc:sldMk cId="3070852853" sldId="387"/>
            <ac:spMk id="2" creationId="{ADAD6676-3F33-4683-838C-338A33753D93}"/>
          </ac:spMkLst>
        </pc:spChg>
        <pc:spChg chg="mod">
          <ac:chgData name="Wittman, Barry" userId="bff186cd-6ce8-41ba-8e8c-e85cdef216de" providerId="ADAL" clId="{E63D116E-8D02-480A-B26B-9C4A2D89041F}" dt="2026-09-28T03:50:46.353" v="1924"/>
          <ac:spMkLst>
            <pc:docMk/>
            <pc:sldMk cId="3070852853" sldId="387"/>
            <ac:spMk id="3" creationId="{E9F48ED4-B8EE-4107-9154-3CE9CFDB078D}"/>
          </ac:spMkLst>
        </pc:spChg>
      </pc:sldChg>
      <pc:sldChg chg="modSp add">
        <pc:chgData name="Wittman, Barry" userId="bff186cd-6ce8-41ba-8e8c-e85cdef216de" providerId="ADAL" clId="{E63D116E-8D02-480A-B26B-9C4A2D89041F}" dt="2026-09-28T03:50:54.525" v="1956" actId="20577"/>
        <pc:sldMkLst>
          <pc:docMk/>
          <pc:sldMk cId="2457538104" sldId="388"/>
        </pc:sldMkLst>
        <pc:spChg chg="mod">
          <ac:chgData name="Wittman, Barry" userId="bff186cd-6ce8-41ba-8e8c-e85cdef216de" providerId="ADAL" clId="{E63D116E-8D02-480A-B26B-9C4A2D89041F}" dt="2026-09-28T03:50:54.525" v="1956" actId="20577"/>
          <ac:spMkLst>
            <pc:docMk/>
            <pc:sldMk cId="2457538104" sldId="388"/>
            <ac:spMk id="2" creationId="{782788E3-E102-4D1E-9B17-F27BAA71990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FE8EF-7E1D-4CC2-BD9F-B1936C0AC818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68796-915B-4F4F-972A-93A5DBC27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47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8A57E976-8075-4937-B12C-3CC32E54B43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A57E976-8075-4937-B12C-3CC32E54B43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SLD 2600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10 - Monday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Cohorts and Mentors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EBFFD-929D-474C-90F8-4CDD5B6E9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5A5C9-2FCE-4341-83CE-A9B8495F4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62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FEA81E-B6B0-4B35-893F-73774A87F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F7C6B3-ACAC-433F-AB2D-8204E1F12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One thing you wish you had known before coming to Otterbein</a:t>
            </a:r>
          </a:p>
        </p:txBody>
      </p:sp>
    </p:spTree>
    <p:extLst>
      <p:ext uri="{BB962C8B-B14F-4D97-AF65-F5344CB8AC3E}">
        <p14:creationId xmlns:p14="http://schemas.microsoft.com/office/powerpoint/2010/main" val="423384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948CE-B781-489F-8666-7E6894F9D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Organize into mentors and mentees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331BB-2D8D-4998-AB01-589A9946E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Separate by discipline:</a:t>
            </a:r>
          </a:p>
          <a:p>
            <a:endParaRPr lang="en-US" dirty="0"/>
          </a:p>
          <a:p>
            <a:pPr lvl="1"/>
            <a:r>
              <a:rPr lang="en-US" b="1" dirty="0"/>
              <a:t>Chemistry</a:t>
            </a:r>
          </a:p>
          <a:p>
            <a:pPr lvl="1"/>
            <a:endParaRPr lang="en-US" b="1" dirty="0"/>
          </a:p>
          <a:p>
            <a:pPr lvl="1"/>
            <a:r>
              <a:rPr lang="en-US" b="1" dirty="0"/>
              <a:t>Computer Science</a:t>
            </a:r>
          </a:p>
          <a:p>
            <a:pPr lvl="1"/>
            <a:endParaRPr lang="en-US" b="1" dirty="0"/>
          </a:p>
          <a:p>
            <a:pPr lvl="1"/>
            <a:r>
              <a:rPr lang="en-US" b="1" dirty="0"/>
              <a:t>Engineering</a:t>
            </a:r>
          </a:p>
          <a:p>
            <a:pPr lvl="1"/>
            <a:endParaRPr lang="en-US" b="1" dirty="0"/>
          </a:p>
          <a:p>
            <a:r>
              <a:rPr lang="en-US" dirty="0"/>
              <a:t>Get contact information for your mentor</a:t>
            </a:r>
          </a:p>
        </p:txBody>
      </p:sp>
    </p:spTree>
    <p:extLst>
      <p:ext uri="{BB962C8B-B14F-4D97-AF65-F5344CB8AC3E}">
        <p14:creationId xmlns:p14="http://schemas.microsoft.com/office/powerpoint/2010/main" val="3581658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51072-24C6-4E23-87A2-74B14E755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Team-building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E9AFD-6232-43E2-B059-903BA052A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mentor will be given a common phrase in English</a:t>
            </a:r>
          </a:p>
          <a:p>
            <a:r>
              <a:rPr lang="en-US" dirty="0"/>
              <a:t>Each team of mentees will need to represent the phrase in a drawing</a:t>
            </a:r>
          </a:p>
          <a:p>
            <a:r>
              <a:rPr lang="en-US" dirty="0"/>
              <a:t>The mentor will need to communicate the phrase or direct the drawing </a:t>
            </a:r>
            <a:r>
              <a:rPr lang="en-US" b="1" dirty="0"/>
              <a:t>without speaking</a:t>
            </a:r>
          </a:p>
        </p:txBody>
      </p:sp>
    </p:spTree>
    <p:extLst>
      <p:ext uri="{BB962C8B-B14F-4D97-AF65-F5344CB8AC3E}">
        <p14:creationId xmlns:p14="http://schemas.microsoft.com/office/powerpoint/2010/main" val="189168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39F4C-EB84-4024-9114-EE0F30C5D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for this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07B14-32D4-439D-893B-1F39C77A6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Ask your mentor a question in person, ideally a question that you really want to know the answer to that might help you, academically or personally, at Otterbein</a:t>
            </a:r>
          </a:p>
          <a:p>
            <a:r>
              <a:rPr lang="en-US" dirty="0"/>
              <a:t>Type out the question you ask into </a:t>
            </a:r>
            <a:r>
              <a:rPr lang="en-US" dirty="0" err="1"/>
              <a:t>BrightSpace</a:t>
            </a:r>
            <a:r>
              <a:rPr lang="en-US" dirty="0"/>
              <a:t> and upload a selfie of you asking your mentor</a:t>
            </a:r>
          </a:p>
          <a:p>
            <a:r>
              <a:rPr lang="en-US" dirty="0"/>
              <a:t>You have until the end of the semester</a:t>
            </a:r>
          </a:p>
        </p:txBody>
      </p:sp>
    </p:spTree>
    <p:extLst>
      <p:ext uri="{BB962C8B-B14F-4D97-AF65-F5344CB8AC3E}">
        <p14:creationId xmlns:p14="http://schemas.microsoft.com/office/powerpoint/2010/main" val="8852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if things go wrong?</a:t>
            </a:r>
          </a:p>
          <a:p>
            <a:r>
              <a:rPr lang="en-US" dirty="0"/>
              <a:t>Both first- and second-year students are meeting on November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775192"/>
            <a:ext cx="10972800" cy="4625609"/>
          </a:xfrm>
        </p:spPr>
        <p:txBody>
          <a:bodyPr>
            <a:normAutofit/>
          </a:bodyPr>
          <a:lstStyle/>
          <a:p>
            <a:r>
              <a:rPr lang="en-US" dirty="0"/>
              <a:t>Our next class meeting is November 2</a:t>
            </a:r>
          </a:p>
          <a:p>
            <a:r>
              <a:rPr lang="en-US" dirty="0"/>
              <a:t>The assignment for this class is due December 2, the last day of classes</a:t>
            </a:r>
          </a:p>
          <a:p>
            <a:pPr lvl="1"/>
            <a:r>
              <a:rPr lang="en-US" b="1" dirty="0"/>
              <a:t>Don't forget about it!</a:t>
            </a:r>
          </a:p>
          <a:p>
            <a:r>
              <a:rPr lang="en-US" b="1" dirty="0"/>
              <a:t>Begin to prepare for presentations!</a:t>
            </a:r>
          </a:p>
          <a:p>
            <a:pPr lvl="1"/>
            <a:r>
              <a:rPr lang="en-US" dirty="0"/>
              <a:t>Any topic you find interesting</a:t>
            </a:r>
          </a:p>
          <a:p>
            <a:pPr lvl="1"/>
            <a:r>
              <a:rPr lang="en-US" dirty="0"/>
              <a:t>Make a PowerPoint presentation</a:t>
            </a:r>
          </a:p>
          <a:p>
            <a:pPr lvl="1"/>
            <a:r>
              <a:rPr lang="en-US" dirty="0"/>
              <a:t>4 minutes in length, including time for questions</a:t>
            </a:r>
          </a:p>
          <a:p>
            <a:pPr lvl="1"/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1F497D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7970</TotalTime>
  <Words>212</Words>
  <Application>Microsoft Office PowerPoint</Application>
  <PresentationFormat>Widescreen</PresentationFormat>
  <Paragraphs>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SLD 2600</vt:lpstr>
      <vt:lpstr>Cohorts and Mentors</vt:lpstr>
      <vt:lpstr>Introductions</vt:lpstr>
      <vt:lpstr>Mentors</vt:lpstr>
      <vt:lpstr>Organize into mentors and mentees</vt:lpstr>
      <vt:lpstr>Team-building exercise</vt:lpstr>
      <vt:lpstr>Assignment for this class</vt:lpstr>
      <vt:lpstr>Upcoming</vt:lpstr>
      <vt:lpstr>Next time…</vt:lpstr>
      <vt:lpstr>Reminders</vt:lpstr>
    </vt:vector>
  </TitlesOfParts>
  <Company>Elizabethtown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CS121</dc:title>
  <dc:creator>your username</dc:creator>
  <cp:lastModifiedBy>Wittman, Barry</cp:lastModifiedBy>
  <cp:revision>337</cp:revision>
  <dcterms:created xsi:type="dcterms:W3CDTF">2009-08-24T20:26:10Z</dcterms:created>
  <dcterms:modified xsi:type="dcterms:W3CDTF">2026-10-19T16:17:13Z</dcterms:modified>
</cp:coreProperties>
</file>